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8" r:id="rId4"/>
    <p:sldId id="267" r:id="rId5"/>
    <p:sldId id="268" r:id="rId6"/>
    <p:sldId id="269" r:id="rId7"/>
    <p:sldId id="271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D2DC9-B82F-4246-BFDA-19BBD693A74C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D388B-0FEC-476D-9764-323748FA6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B4ABA-A9B5-4945-B120-1C629ABDC914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3D5C7-C826-43CB-9F94-7000E7C4B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D8672-F512-48F7-ADAC-9D365308A5F7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923DB-B0EE-42D2-BEAF-96A3EC5606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9D18C-071E-4667-BEDA-FFF00D1012C6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2BBD9-3B40-4383-B60C-E7A9ADE810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D9039-65CF-4323-BEE1-A8B38838E50A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5C880-8C29-40FE-BEDB-870B50E3E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8B225-EEC5-4B3A-A203-B230380A5E5D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EADEF-7CD3-4DFF-A3D9-BF1C1E50C9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FA3CA-B39C-4BCE-B583-5780365CE0DD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DAF77-6D34-41BD-8C0F-2BEF714B98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7BE33-4EA3-4D4D-8F4E-E35171D76D77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34756-976F-4870-AF01-9CF64A1FD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B999C-655B-4432-BE9E-EA903E73149A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2801-3F22-4BA6-9756-EA2BFFF298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EDB63-CCE1-4E75-A509-BCEE8103E0E9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E035F-9834-4ABF-B0E2-FB8ACB7A4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69FD7-B1F5-4C16-8264-0C190FCB988B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C2738-4681-4EF2-B879-19CBA8362D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1D7CAF-C3F2-4E31-91FF-64456B8D68D1}" type="datetimeFigureOut">
              <a:rPr lang="en-US"/>
              <a:pPr>
                <a:defRPr/>
              </a:pPr>
              <a:t>4/23/2020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0722E9-BA16-4EF9-8AEB-F9813EDCD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11226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«Весенний ручей»</a:t>
            </a:r>
            <a:br>
              <a:rPr lang="ru-RU" dirty="0" smtClean="0"/>
            </a:br>
            <a:r>
              <a:rPr lang="ru-RU" sz="2800" dirty="0" smtClean="0">
                <a:effectLst/>
              </a:rPr>
              <a:t>для детей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старшего дошкольного возраста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5-6 лет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8308975" cy="3009900"/>
          </a:xfrm>
        </p:spPr>
        <p:txBody>
          <a:bodyPr>
            <a:noAutofit/>
          </a:bodyPr>
          <a:lstStyle/>
          <a:p>
            <a:pPr algn="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000" dirty="0" smtClean="0">
              <a:latin typeface="+mj-lt"/>
            </a:endParaRPr>
          </a:p>
          <a:p>
            <a:pPr algn="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000" dirty="0" smtClean="0">
              <a:latin typeface="+mj-lt"/>
            </a:endParaRPr>
          </a:p>
          <a:p>
            <a:pPr algn="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000" dirty="0" smtClean="0">
              <a:latin typeface="+mj-lt"/>
            </a:endParaRPr>
          </a:p>
          <a:p>
            <a:pPr algn="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000" dirty="0" smtClean="0">
                <a:latin typeface="+mj-lt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подготовила: воспитатель МАДОУ 161 </a:t>
            </a:r>
          </a:p>
          <a:p>
            <a:pPr algn="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Фаткулисламова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Лиля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Фагимовна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 квалификационной категории.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Отгадайте загадку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905000"/>
            <a:ext cx="44196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К маме речке бегу</a:t>
            </a:r>
          </a:p>
          <a:p>
            <a:pPr algn="ctr"/>
            <a:r>
              <a:rPr lang="ru-RU" altLang="ru-RU" sz="32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И молчать не могу.</a:t>
            </a:r>
          </a:p>
          <a:p>
            <a:pPr algn="ctr"/>
            <a:r>
              <a:rPr lang="ru-RU" altLang="ru-RU" sz="32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Я её сын родной, </a:t>
            </a:r>
          </a:p>
          <a:p>
            <a:pPr algn="ctr"/>
            <a:r>
              <a:rPr lang="ru-RU" altLang="ru-RU" sz="32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А родился – весной.</a:t>
            </a:r>
          </a:p>
          <a:p>
            <a:pPr algn="ctr"/>
            <a:r>
              <a:rPr lang="ru-RU" altLang="ru-RU" sz="32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 </a:t>
            </a:r>
          </a:p>
          <a:p>
            <a:pPr algn="r"/>
            <a:r>
              <a:rPr lang="ru-RU" altLang="ru-RU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(ручей)</a:t>
            </a:r>
            <a:endParaRPr lang="ru-RU" altLang="ru-RU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Содержимое 3" descr="17959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05400" y="1828800"/>
            <a:ext cx="3265488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4724400" cy="1162050"/>
          </a:xfrm>
        </p:spPr>
        <p:txBody>
          <a:bodyPr/>
          <a:lstStyle/>
          <a:p>
            <a:pPr algn="ctr"/>
            <a:r>
              <a:rPr lang="ru-RU" b="1" dirty="0" smtClean="0"/>
              <a:t>Весна. </a:t>
            </a:r>
          </a:p>
        </p:txBody>
      </p:sp>
      <p:sp>
        <p:nvSpPr>
          <p:cNvPr id="17410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1026" name="Picture 2" descr="C:\Users\пк1\Downloads\весенний руче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4063544" cy="2824163"/>
          </a:xfrm>
          <a:prstGeom prst="rect">
            <a:avLst/>
          </a:prstGeom>
          <a:noFill/>
        </p:spPr>
      </p:pic>
      <p:pic>
        <p:nvPicPr>
          <p:cNvPr id="1027" name="Picture 3" descr="C:\Users\пк1\Downloads\весенняя-прогулк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200400"/>
            <a:ext cx="3913236" cy="2855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305800" cy="838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b="1" dirty="0" smtClean="0"/>
              <a:t>Практическая работа.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1. Нарисуем две кривые линии, напоминающие дорогу.</a:t>
            </a:r>
            <a:endParaRPr lang="ru-RU" sz="2400" dirty="0"/>
          </a:p>
        </p:txBody>
      </p:sp>
      <p:pic>
        <p:nvPicPr>
          <p:cNvPr id="7170" name="Picture 2" descr="G:\УРОКИ 4 четверть\ИЗО\2\ур.26 весенний ручеёк\kak-narisovat-reku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371850"/>
            <a:ext cx="4572000" cy="34861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3400" y="1676400"/>
            <a:ext cx="3810000" cy="29527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/>
              <a:t>2. Нарисуем камни в середине ручейка. Добавим волнистые линии.</a:t>
            </a:r>
            <a:br>
              <a:rPr lang="ru-RU" sz="2400" dirty="0" smtClean="0"/>
            </a:br>
            <a:r>
              <a:rPr lang="ru-RU" sz="2400" dirty="0" smtClean="0"/>
              <a:t>3. Деревья возле ручейка. Это могут быть деревья, кустарники, цветы, травы, песок и т.д., все что вы хотите. 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2286000"/>
            <a:ext cx="3810000" cy="29527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24400" y="3657600"/>
            <a:ext cx="3810000" cy="29527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/>
              <a:t>4. Нарисуем у реки большие деревья и добавим травы.</a:t>
            </a:r>
            <a:br>
              <a:rPr lang="ru-RU" sz="2400" dirty="0" smtClean="0"/>
            </a:br>
            <a:r>
              <a:rPr lang="ru-RU" sz="2400" dirty="0" smtClean="0"/>
              <a:t>5. Раскрасим: Сочетайте цвета, присущие весенней природе: белый, голубой, много разной зелени, серый – для камней.</a:t>
            </a:r>
            <a:endParaRPr lang="ru-RU" sz="24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2667000"/>
            <a:ext cx="3810000" cy="29527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2" descr="G:\УРОКИ 4 четверть\ИЗО\2\ур.26 весенний ручеёк\kak-narisovat-reku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3371850"/>
            <a:ext cx="4572000" cy="34861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5604" name="Picture 4" descr="G:\УРОКИ 4 четверть\ИЗО\2\ур.26 весенний ручеёк\анимашка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39000" y="3352800"/>
            <a:ext cx="14954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6000" b="1" i="1" dirty="0" smtClean="0">
                <a:solidFill>
                  <a:srgbClr val="FFC000"/>
                </a:solidFill>
                <a:latin typeface="+mj-lt"/>
                <a:cs typeface="Aharoni" pitchFamily="2" charset="-79"/>
              </a:rPr>
              <a:t>МОЛОДЦЫ!!!</a:t>
            </a:r>
            <a:endParaRPr lang="ru-RU" sz="6000" b="1" i="1" dirty="0">
              <a:solidFill>
                <a:srgbClr val="FFC000"/>
              </a:solidFill>
              <a:latin typeface="+mj-lt"/>
              <a:cs typeface="Aharoni" pitchFamily="2" charset="-79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322</TotalTime>
  <Words>71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«Весенний ручей» для детей  старшего дошкольного возраста  5-6 лет</vt:lpstr>
      <vt:lpstr>Отгадайте загадку</vt:lpstr>
      <vt:lpstr>Весна. </vt:lpstr>
      <vt:lpstr>  Практическая работа. 1. Нарисуем две кривые линии, напоминающие дорогу.</vt:lpstr>
      <vt:lpstr>2. Нарисуем камни в середине ручейка. Добавим волнистые линии. 3. Деревья возле ручейка. Это могут быть деревья, кустарники, цветы, травы, песок и т.д., все что вы хотите. </vt:lpstr>
      <vt:lpstr>4. Нарисуем у реки большие деревья и добавим травы. 5. Раскрасим: Сочетайте цвета, присущие весенней природе: белый, голубой, много разной зелени, серый – для камней.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Весенний ручеёк</dc:title>
  <dc:creator>Наталья</dc:creator>
  <cp:lastModifiedBy>пк1</cp:lastModifiedBy>
  <cp:revision>38</cp:revision>
  <dcterms:created xsi:type="dcterms:W3CDTF">2015-04-11T12:02:38Z</dcterms:created>
  <dcterms:modified xsi:type="dcterms:W3CDTF">2020-04-23T16:00:57Z</dcterms:modified>
</cp:coreProperties>
</file>